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Mini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2691597"/>
          </a:xfrm>
        </p:spPr>
        <p:txBody>
          <a:bodyPr>
            <a:normAutofit/>
          </a:bodyPr>
          <a:lstStyle/>
          <a:p>
            <a:r>
              <a:rPr lang="fr-FR" dirty="0" smtClean="0"/>
              <a:t>Agence de voyage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Présenté par 						Supervisé par Monsieur</a:t>
            </a:r>
          </a:p>
          <a:p>
            <a:r>
              <a:rPr lang="fr-FR" dirty="0" smtClean="0"/>
              <a:t>IBOUANGA Abel Junior				</a:t>
            </a:r>
            <a:r>
              <a:rPr lang="fr-CA" cap="all" dirty="0"/>
              <a:t>ABDELILAH </a:t>
            </a:r>
            <a:r>
              <a:rPr lang="fr-CA" cap="all" dirty="0" smtClean="0"/>
              <a:t>KAHLAOUI</a:t>
            </a:r>
            <a:endParaRPr lang="fr-FR" dirty="0" smtClean="0"/>
          </a:p>
          <a:p>
            <a:r>
              <a:rPr lang="fr-FR" dirty="0" smtClean="0"/>
              <a:t>N’GUESSAN </a:t>
            </a:r>
            <a:r>
              <a:rPr lang="fr-FR" dirty="0" smtClean="0"/>
              <a:t>Arthur Ghislain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6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Merci de </a:t>
            </a:r>
            <a:r>
              <a:rPr lang="fr-FR" smtClean="0"/>
              <a:t>votre attention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4847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D’accueil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20928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Rechercher un vol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42656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28928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</a:t>
            </a:r>
            <a:r>
              <a:rPr lang="fr-FR" dirty="0" err="1" smtClean="0"/>
              <a:t>reservation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28832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paiement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37929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30262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annulation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14864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39984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57</TotalTime>
  <Words>20</Words>
  <Application>Microsoft Office PowerPoint</Application>
  <PresentationFormat>Grand écran</PresentationFormat>
  <Paragraphs>13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Traînée de condensation</vt:lpstr>
      <vt:lpstr>Mini projet</vt:lpstr>
      <vt:lpstr>Interface D’accueil</vt:lpstr>
      <vt:lpstr>Rechercher un vol</vt:lpstr>
      <vt:lpstr>Présentation PowerPoint</vt:lpstr>
      <vt:lpstr>Afficher reservation</vt:lpstr>
      <vt:lpstr>paiement</vt:lpstr>
      <vt:lpstr>Présentation PowerPoint</vt:lpstr>
      <vt:lpstr>annulation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</dc:title>
  <dc:creator>Abel_Junior Ibouanga</dc:creator>
  <cp:lastModifiedBy>Abel_Junior Ibouanga</cp:lastModifiedBy>
  <cp:revision>6</cp:revision>
  <dcterms:created xsi:type="dcterms:W3CDTF">2018-05-21T15:37:19Z</dcterms:created>
  <dcterms:modified xsi:type="dcterms:W3CDTF">2018-06-10T18:15:29Z</dcterms:modified>
</cp:coreProperties>
</file>